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08"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2DED8D-D362-472B-B063-BACA72989C42}" type="datetimeFigureOut">
              <a:rPr lang="en-US" smtClean="0"/>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2293F-63F7-455A-9C63-6BD2861C5936}" type="slidenum">
              <a:rPr lang="en-US" smtClean="0"/>
              <a:t>‹#›</a:t>
            </a:fld>
            <a:endParaRPr lang="en-US"/>
          </a:p>
        </p:txBody>
      </p:sp>
    </p:spTree>
    <p:extLst>
      <p:ext uri="{BB962C8B-B14F-4D97-AF65-F5344CB8AC3E}">
        <p14:creationId xmlns:p14="http://schemas.microsoft.com/office/powerpoint/2010/main" val="1183366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2DED8D-D362-472B-B063-BACA72989C42}" type="datetimeFigureOut">
              <a:rPr lang="en-US" smtClean="0"/>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2293F-63F7-455A-9C63-6BD2861C5936}" type="slidenum">
              <a:rPr lang="en-US" smtClean="0"/>
              <a:t>‹#›</a:t>
            </a:fld>
            <a:endParaRPr lang="en-US"/>
          </a:p>
        </p:txBody>
      </p:sp>
    </p:spTree>
    <p:extLst>
      <p:ext uri="{BB962C8B-B14F-4D97-AF65-F5344CB8AC3E}">
        <p14:creationId xmlns:p14="http://schemas.microsoft.com/office/powerpoint/2010/main" val="2909605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2DED8D-D362-472B-B063-BACA72989C42}" type="datetimeFigureOut">
              <a:rPr lang="en-US" smtClean="0"/>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2293F-63F7-455A-9C63-6BD2861C5936}" type="slidenum">
              <a:rPr lang="en-US" smtClean="0"/>
              <a:t>‹#›</a:t>
            </a:fld>
            <a:endParaRPr lang="en-US"/>
          </a:p>
        </p:txBody>
      </p:sp>
    </p:spTree>
    <p:extLst>
      <p:ext uri="{BB962C8B-B14F-4D97-AF65-F5344CB8AC3E}">
        <p14:creationId xmlns:p14="http://schemas.microsoft.com/office/powerpoint/2010/main" val="3559786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2DED8D-D362-472B-B063-BACA72989C42}" type="datetimeFigureOut">
              <a:rPr lang="en-US" smtClean="0"/>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2293F-63F7-455A-9C63-6BD2861C5936}" type="slidenum">
              <a:rPr lang="en-US" smtClean="0"/>
              <a:t>‹#›</a:t>
            </a:fld>
            <a:endParaRPr lang="en-US"/>
          </a:p>
        </p:txBody>
      </p:sp>
    </p:spTree>
    <p:extLst>
      <p:ext uri="{BB962C8B-B14F-4D97-AF65-F5344CB8AC3E}">
        <p14:creationId xmlns:p14="http://schemas.microsoft.com/office/powerpoint/2010/main" val="40465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2DED8D-D362-472B-B063-BACA72989C42}" type="datetimeFigureOut">
              <a:rPr lang="en-US" smtClean="0"/>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2293F-63F7-455A-9C63-6BD2861C5936}" type="slidenum">
              <a:rPr lang="en-US" smtClean="0"/>
              <a:t>‹#›</a:t>
            </a:fld>
            <a:endParaRPr lang="en-US"/>
          </a:p>
        </p:txBody>
      </p:sp>
    </p:spTree>
    <p:extLst>
      <p:ext uri="{BB962C8B-B14F-4D97-AF65-F5344CB8AC3E}">
        <p14:creationId xmlns:p14="http://schemas.microsoft.com/office/powerpoint/2010/main" val="40242967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2DED8D-D362-472B-B063-BACA72989C42}" type="datetimeFigureOut">
              <a:rPr lang="en-US" smtClean="0"/>
              <a:t>8/29/2011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2293F-63F7-455A-9C63-6BD2861C5936}" type="slidenum">
              <a:rPr lang="en-US" smtClean="0"/>
              <a:t>‹#›</a:t>
            </a:fld>
            <a:endParaRPr lang="en-US"/>
          </a:p>
        </p:txBody>
      </p:sp>
    </p:spTree>
    <p:extLst>
      <p:ext uri="{BB962C8B-B14F-4D97-AF65-F5344CB8AC3E}">
        <p14:creationId xmlns:p14="http://schemas.microsoft.com/office/powerpoint/2010/main" val="243774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62DED8D-D362-472B-B063-BACA72989C42}" type="datetimeFigureOut">
              <a:rPr lang="en-US" smtClean="0"/>
              <a:t>8/29/2011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72293F-63F7-455A-9C63-6BD2861C5936}" type="slidenum">
              <a:rPr lang="en-US" smtClean="0"/>
              <a:t>‹#›</a:t>
            </a:fld>
            <a:endParaRPr lang="en-US"/>
          </a:p>
        </p:txBody>
      </p:sp>
    </p:spTree>
    <p:extLst>
      <p:ext uri="{BB962C8B-B14F-4D97-AF65-F5344CB8AC3E}">
        <p14:creationId xmlns:p14="http://schemas.microsoft.com/office/powerpoint/2010/main" val="427270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62DED8D-D362-472B-B063-BACA72989C42}" type="datetimeFigureOut">
              <a:rPr lang="en-US" smtClean="0"/>
              <a:t>8/29/2011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72293F-63F7-455A-9C63-6BD2861C5936}" type="slidenum">
              <a:rPr lang="en-US" smtClean="0"/>
              <a:t>‹#›</a:t>
            </a:fld>
            <a:endParaRPr lang="en-US"/>
          </a:p>
        </p:txBody>
      </p:sp>
    </p:spTree>
    <p:extLst>
      <p:ext uri="{BB962C8B-B14F-4D97-AF65-F5344CB8AC3E}">
        <p14:creationId xmlns:p14="http://schemas.microsoft.com/office/powerpoint/2010/main" val="1871078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2DED8D-D362-472B-B063-BACA72989C42}" type="datetimeFigureOut">
              <a:rPr lang="en-US" smtClean="0"/>
              <a:t>8/29/2011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72293F-63F7-455A-9C63-6BD2861C5936}" type="slidenum">
              <a:rPr lang="en-US" smtClean="0"/>
              <a:t>‹#›</a:t>
            </a:fld>
            <a:endParaRPr lang="en-US"/>
          </a:p>
        </p:txBody>
      </p:sp>
    </p:spTree>
    <p:extLst>
      <p:ext uri="{BB962C8B-B14F-4D97-AF65-F5344CB8AC3E}">
        <p14:creationId xmlns:p14="http://schemas.microsoft.com/office/powerpoint/2010/main" val="2041257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2DED8D-D362-472B-B063-BACA72989C42}" type="datetimeFigureOut">
              <a:rPr lang="en-US" smtClean="0"/>
              <a:t>8/29/2011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2293F-63F7-455A-9C63-6BD2861C5936}" type="slidenum">
              <a:rPr lang="en-US" smtClean="0"/>
              <a:t>‹#›</a:t>
            </a:fld>
            <a:endParaRPr lang="en-US"/>
          </a:p>
        </p:txBody>
      </p:sp>
    </p:spTree>
    <p:extLst>
      <p:ext uri="{BB962C8B-B14F-4D97-AF65-F5344CB8AC3E}">
        <p14:creationId xmlns:p14="http://schemas.microsoft.com/office/powerpoint/2010/main" val="501089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2DED8D-D362-472B-B063-BACA72989C42}" type="datetimeFigureOut">
              <a:rPr lang="en-US" smtClean="0"/>
              <a:t>8/29/2011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2293F-63F7-455A-9C63-6BD2861C5936}" type="slidenum">
              <a:rPr lang="en-US" smtClean="0"/>
              <a:t>‹#›</a:t>
            </a:fld>
            <a:endParaRPr lang="en-US"/>
          </a:p>
        </p:txBody>
      </p:sp>
    </p:spTree>
    <p:extLst>
      <p:ext uri="{BB962C8B-B14F-4D97-AF65-F5344CB8AC3E}">
        <p14:creationId xmlns:p14="http://schemas.microsoft.com/office/powerpoint/2010/main" val="213924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2DED8D-D362-472B-B063-BACA72989C42}" type="datetimeFigureOut">
              <a:rPr lang="en-US" smtClean="0"/>
              <a:t>8/29/2011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72293F-63F7-455A-9C63-6BD2861C5936}" type="slidenum">
              <a:rPr lang="en-US" smtClean="0"/>
              <a:t>‹#›</a:t>
            </a:fld>
            <a:endParaRPr lang="en-US"/>
          </a:p>
        </p:txBody>
      </p:sp>
    </p:spTree>
    <p:extLst>
      <p:ext uri="{BB962C8B-B14F-4D97-AF65-F5344CB8AC3E}">
        <p14:creationId xmlns:p14="http://schemas.microsoft.com/office/powerpoint/2010/main" val="9183287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ruce\Documents\0.0 Firebird AST\Marketing\Logo Ideas\Picture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81" y="0"/>
            <a:ext cx="2450578" cy="32004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Bruce\Documents\0.0 Firebird AST\Marketing\Logo Ideas\Bruce.btn\800px-Fairbairn-Sykes_knif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5221974"/>
            <a:ext cx="6324600" cy="149468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078763" y="3890634"/>
            <a:ext cx="5912837" cy="646331"/>
          </a:xfrm>
          <a:prstGeom prst="rect">
            <a:avLst/>
          </a:prstGeom>
          <a:noFill/>
        </p:spPr>
        <p:txBody>
          <a:bodyPr wrap="square" rtlCol="0">
            <a:spAutoFit/>
          </a:bodyPr>
          <a:lstStyle/>
          <a:p>
            <a:r>
              <a:rPr lang="en-US" dirty="0" smtClean="0"/>
              <a:t>I would like there to be one </a:t>
            </a:r>
            <a:r>
              <a:rPr lang="en-US" b="1" dirty="0" smtClean="0"/>
              <a:t>Fairbairn</a:t>
            </a:r>
            <a:r>
              <a:rPr lang="en-US" dirty="0" smtClean="0"/>
              <a:t>-</a:t>
            </a:r>
            <a:r>
              <a:rPr lang="en-US" b="1" dirty="0" smtClean="0"/>
              <a:t>Sykes </a:t>
            </a:r>
            <a:r>
              <a:rPr lang="en-US" dirty="0" smtClean="0"/>
              <a:t>dagger in the logo. </a:t>
            </a:r>
            <a:r>
              <a:rPr lang="en-US" dirty="0"/>
              <a:t> </a:t>
            </a:r>
            <a:r>
              <a:rPr lang="en-US" b="1" u="sng" dirty="0" smtClean="0"/>
              <a:t>No swords</a:t>
            </a:r>
            <a:r>
              <a:rPr lang="en-US" dirty="0" smtClean="0"/>
              <a:t>. </a:t>
            </a:r>
            <a:endParaRPr lang="en-US" dirty="0"/>
          </a:p>
        </p:txBody>
      </p:sp>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355" y="3281952"/>
            <a:ext cx="2404555" cy="3618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2492365" y="152400"/>
            <a:ext cx="3392241" cy="1754326"/>
          </a:xfrm>
          <a:prstGeom prst="rect">
            <a:avLst/>
          </a:prstGeom>
          <a:noFill/>
        </p:spPr>
        <p:txBody>
          <a:bodyPr wrap="square" rtlCol="0">
            <a:spAutoFit/>
          </a:bodyPr>
          <a:lstStyle/>
          <a:p>
            <a:r>
              <a:rPr lang="en-US" sz="1200" dirty="0" smtClean="0"/>
              <a:t>Ok… here are the logos we currently have.  Personally, like them a lot. But I know I am only one vote, buddy. </a:t>
            </a:r>
          </a:p>
          <a:p>
            <a:endParaRPr lang="en-US" sz="1200" dirty="0"/>
          </a:p>
          <a:p>
            <a:r>
              <a:rPr lang="en-US" sz="1200" dirty="0" smtClean="0"/>
              <a:t>I tired and tried to find the original phoenix picture/jpeg I used to blend things together but had not luck But I did find the original dagger (below). This picture to the right is the closest I could find. That IS actually the same bird.</a:t>
            </a:r>
            <a:endParaRPr lang="en-US" sz="1200" dirty="0"/>
          </a:p>
        </p:txBody>
      </p:sp>
      <p:pic>
        <p:nvPicPr>
          <p:cNvPr id="103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84606" y="0"/>
            <a:ext cx="3259393" cy="3408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5020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1524000"/>
            <a:ext cx="6324600" cy="3139321"/>
          </a:xfrm>
          <a:prstGeom prst="rect">
            <a:avLst/>
          </a:prstGeom>
          <a:noFill/>
        </p:spPr>
        <p:txBody>
          <a:bodyPr wrap="square" rtlCol="0">
            <a:spAutoFit/>
          </a:bodyPr>
          <a:lstStyle/>
          <a:p>
            <a:r>
              <a:rPr lang="en-US" dirty="0" smtClean="0"/>
              <a:t>Of all the graphics submitted, I confess </a:t>
            </a:r>
            <a:r>
              <a:rPr lang="en-US" dirty="0" smtClean="0"/>
              <a:t>there were </a:t>
            </a:r>
            <a:r>
              <a:rPr lang="en-US" dirty="0" smtClean="0"/>
              <a:t>the </a:t>
            </a:r>
            <a:r>
              <a:rPr lang="en-US" dirty="0" smtClean="0"/>
              <a:t>only two  </a:t>
            </a:r>
            <a:r>
              <a:rPr lang="en-US" dirty="0" smtClean="0"/>
              <a:t>that even had elements I liked.</a:t>
            </a:r>
          </a:p>
          <a:p>
            <a:endParaRPr lang="en-US" b="1" u="sng" smtClean="0"/>
          </a:p>
          <a:p>
            <a:r>
              <a:rPr lang="en-US" b="1" u="sng" smtClean="0"/>
              <a:t>The </a:t>
            </a:r>
            <a:r>
              <a:rPr lang="en-US" b="1" u="sng" dirty="0" smtClean="0"/>
              <a:t>red wings are the best. </a:t>
            </a:r>
            <a:r>
              <a:rPr lang="en-US" dirty="0" smtClean="0"/>
              <a:t>The black ones are ok too.</a:t>
            </a:r>
          </a:p>
          <a:p>
            <a:endParaRPr lang="en-US" dirty="0"/>
          </a:p>
          <a:p>
            <a:r>
              <a:rPr lang="en-US" dirty="0" smtClean="0"/>
              <a:t>I don’t like any added flames. Think the wings should be enough. </a:t>
            </a:r>
          </a:p>
          <a:p>
            <a:r>
              <a:rPr lang="en-US" dirty="0" smtClean="0"/>
              <a:t>And the globe idea was ok… but haven't seen it not be too cheesy so I could live without it if need be. </a:t>
            </a:r>
          </a:p>
          <a:p>
            <a:endParaRPr lang="en-US" dirty="0"/>
          </a:p>
          <a:p>
            <a:r>
              <a:rPr lang="en-US" dirty="0" smtClean="0"/>
              <a:t>I do NOT like the banner at the bottom of the logos. So would like to leave that out. And not keen on the shield concept at all. </a:t>
            </a:r>
            <a:endParaRPr lang="en-US" dirty="0"/>
          </a:p>
        </p:txBody>
      </p:sp>
    </p:spTree>
    <p:extLst>
      <p:ext uri="{BB962C8B-B14F-4D97-AF65-F5344CB8AC3E}">
        <p14:creationId xmlns:p14="http://schemas.microsoft.com/office/powerpoint/2010/main" val="3667774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4452" r="24065" b="6269"/>
          <a:stretch/>
        </p:blipFill>
        <p:spPr bwMode="auto">
          <a:xfrm>
            <a:off x="0" y="3494778"/>
            <a:ext cx="3124200" cy="3398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3546" y="3962400"/>
            <a:ext cx="3907069" cy="245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5040" y="4916"/>
            <a:ext cx="2991310" cy="348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128" y="0"/>
            <a:ext cx="299085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2972722" y="858830"/>
            <a:ext cx="3123278" cy="1754326"/>
          </a:xfrm>
          <a:prstGeom prst="rect">
            <a:avLst/>
          </a:prstGeom>
          <a:noFill/>
        </p:spPr>
        <p:txBody>
          <a:bodyPr wrap="square" rtlCol="0">
            <a:spAutoFit/>
          </a:bodyPr>
          <a:lstStyle/>
          <a:p>
            <a:r>
              <a:rPr lang="en-US" dirty="0" smtClean="0"/>
              <a:t>Here are some other logos I thought were very cool. </a:t>
            </a:r>
            <a:r>
              <a:rPr lang="en-US" dirty="0"/>
              <a:t> </a:t>
            </a:r>
            <a:r>
              <a:rPr lang="en-US" dirty="0" smtClean="0"/>
              <a:t>See… I don’t feel the need to have any kind of shields or added fire. The simpler the better, in my opinion… </a:t>
            </a:r>
            <a:endParaRPr lang="en-US" dirty="0"/>
          </a:p>
        </p:txBody>
      </p:sp>
      <p:sp>
        <p:nvSpPr>
          <p:cNvPr id="14" name="TextBox 13"/>
          <p:cNvSpPr txBox="1"/>
          <p:nvPr/>
        </p:nvSpPr>
        <p:spPr>
          <a:xfrm>
            <a:off x="1670992" y="2901320"/>
            <a:ext cx="4434840" cy="1754326"/>
          </a:xfrm>
          <a:prstGeom prst="rect">
            <a:avLst/>
          </a:prstGeom>
          <a:noFill/>
        </p:spPr>
        <p:txBody>
          <a:bodyPr wrap="square" rtlCol="0">
            <a:spAutoFit/>
          </a:bodyPr>
          <a:lstStyle/>
          <a:p>
            <a:r>
              <a:rPr lang="en-US" dirty="0" smtClean="0"/>
              <a:t>Thought these two at the bottom were cool ideas… Maybe a designer can take this concept… so our company name was there and then make cooler wings (see red ones on slide 2) and get that SOF dagger in his claws somehow… that would be cool. </a:t>
            </a:r>
            <a:endParaRPr lang="en-US" dirty="0"/>
          </a:p>
        </p:txBody>
      </p:sp>
    </p:spTree>
    <p:extLst>
      <p:ext uri="{BB962C8B-B14F-4D97-AF65-F5344CB8AC3E}">
        <p14:creationId xmlns:p14="http://schemas.microsoft.com/office/powerpoint/2010/main" val="2428995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7984"/>
            <a:ext cx="4465637" cy="4857798"/>
          </a:xfrm>
          <a:prstGeom prst="rect">
            <a:avLst/>
          </a:prstGeom>
          <a:solidFill>
            <a:schemeClr val="bg1"/>
          </a:solidFill>
          <a:ln>
            <a:noFill/>
          </a:ln>
          <a:effectLst/>
        </p:spPr>
      </p:pic>
      <p:pic>
        <p:nvPicPr>
          <p:cNvPr id="5124"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8190" t="2900" r="24930" b="2781"/>
          <a:stretch/>
        </p:blipFill>
        <p:spPr bwMode="auto">
          <a:xfrm>
            <a:off x="2438400" y="2420915"/>
            <a:ext cx="231552" cy="1295483"/>
          </a:xfrm>
          <a:prstGeom prst="rect">
            <a:avLst/>
          </a:prstGeom>
          <a:noFill/>
          <a:ln>
            <a:noFill/>
          </a:ln>
          <a:effectLst/>
        </p:spPr>
      </p:pic>
      <p:sp>
        <p:nvSpPr>
          <p:cNvPr id="8" name="TextBox 7"/>
          <p:cNvSpPr txBox="1"/>
          <p:nvPr/>
        </p:nvSpPr>
        <p:spPr>
          <a:xfrm>
            <a:off x="5181600" y="3972651"/>
            <a:ext cx="3123278" cy="923330"/>
          </a:xfrm>
          <a:prstGeom prst="rect">
            <a:avLst/>
          </a:prstGeom>
          <a:noFill/>
        </p:spPr>
        <p:txBody>
          <a:bodyPr wrap="square" rtlCol="0">
            <a:spAutoFit/>
          </a:bodyPr>
          <a:lstStyle/>
          <a:p>
            <a:r>
              <a:rPr lang="en-US" dirty="0" smtClean="0"/>
              <a:t>Ok my graphic skills </a:t>
            </a:r>
            <a:r>
              <a:rPr lang="en-US" smtClean="0"/>
              <a:t>suck but you get my meaning….</a:t>
            </a:r>
          </a:p>
          <a:p>
            <a:endParaRPr lang="en-US" dirty="0"/>
          </a:p>
        </p:txBody>
      </p:sp>
    </p:spTree>
    <p:extLst>
      <p:ext uri="{BB962C8B-B14F-4D97-AF65-F5344CB8AC3E}">
        <p14:creationId xmlns:p14="http://schemas.microsoft.com/office/powerpoint/2010/main" val="2404836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32" y="0"/>
            <a:ext cx="38100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0" y="4196326"/>
            <a:ext cx="1774825" cy="257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24675" y="79375"/>
            <a:ext cx="2219325" cy="373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455118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297</Words>
  <Application>Microsoft Office PowerPoint</Application>
  <PresentationFormat>On-screen Show (4:3)</PresentationFormat>
  <Paragraphs>15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Bruce</dc:creator>
  <cp:lastModifiedBy>Tim Morrison</cp:lastModifiedBy>
  <cp:revision>12</cp:revision>
  <dcterms:created xsi:type="dcterms:W3CDTF">2011-08-29T17:52:42Z</dcterms:created>
  <dcterms:modified xsi:type="dcterms:W3CDTF">2011-08-29T19:02:28Z</dcterms:modified>
</cp:coreProperties>
</file>